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3A768-346A-4480-BB8B-B834DA5BA8B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B8475-2865-44E5-873D-EFC531AB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8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4650E-171B-4162-BC96-11012AC99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B4A0C2-2ECA-40D1-9EA2-46EFEC71E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2150A-AA81-469C-982E-3CCEA9940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70D7-8F47-41DB-8EF6-20ED6D7EED2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9B6F9-0DC6-4D45-AFD5-FEDE09030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DF6F3-E591-4A58-9026-95A6EE55E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382B-BD80-4373-8139-2C5894612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3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FE608-5BE7-4945-BB4B-48ECCA64E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2208F-BC7F-4630-BF83-36E39D2B8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EFDA8-33DD-432D-9759-E387100C7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70D7-8F47-41DB-8EF6-20ED6D7EED2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4E614-B97A-481D-B8CC-36102C63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B8EDB-26A1-4D88-8215-8E6F7BF1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382B-BD80-4373-8139-2C5894612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8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CFB82-4E76-415E-9A47-2895FEC706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EC228-DC5D-4048-B2E7-033047E8A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D9E31-D554-43E4-85CA-923CAD132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70D7-8F47-41DB-8EF6-20ED6D7EED2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F47A3-F399-4E0E-82A8-0B94DA93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06692-9AF0-4B25-A99A-631B6F8E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382B-BD80-4373-8139-2C5894612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5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EDAF3-7BF4-4C90-81BA-955AC0B38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DC157-E571-48FB-81A0-80F113C7F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B60EE-39AF-40C1-97D7-BC3992C37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70D7-8F47-41DB-8EF6-20ED6D7EED2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74948-1AC4-4DBA-B714-9B2818C2E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55425-446B-4040-AAEF-E615067C7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382B-BD80-4373-8139-2C5894612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8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10701-73BD-4179-8378-89B1F6C9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E2A19-7CBA-4FA3-AFB1-821980F8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283C7-5059-4DE5-9F8E-6AC04828E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70D7-8F47-41DB-8EF6-20ED6D7EED2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F5AE8-04A1-44A8-AC9F-97A4206A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9258A-6785-49DA-86E7-E9F7CEAA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382B-BD80-4373-8139-2C5894612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7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DE1D4-6959-4F40-98C6-D946C640D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CA0D1-58B1-43A0-BA1E-EE69C9DA8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FB7D0-4792-4DCF-9095-CF8F6D1EF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F2268-424E-42EE-B8A2-5CFEA8D66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70D7-8F47-41DB-8EF6-20ED6D7EED2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8CB40-0459-414D-984B-E20A3A6EB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D4F48-560D-4724-8836-A8221506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382B-BD80-4373-8139-2C5894612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1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11DF3-5F67-41F2-8AEB-6D0480A1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306D5-7CA0-44F8-842F-5E2162A75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B2BA8-2B02-4C84-B8A0-DE88189D3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D3ABF8-3BAC-4052-A712-E660411CA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CE4EFF-253D-4A16-8F9D-65D8277EE7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801B40-2DBC-4715-9D91-90FE2CB9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70D7-8F47-41DB-8EF6-20ED6D7EED2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9AF7D9-977B-4C68-9C30-D020C7DF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74045-F730-4EF9-A30A-A1731F0D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382B-BD80-4373-8139-2C5894612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0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032D9-7D40-474A-808F-418A753A2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F97FD-FA78-4F66-A67F-3D9EEDE78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70D7-8F47-41DB-8EF6-20ED6D7EED2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AE1C5-449A-471D-A16F-310ED0A15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6CB88-D584-4C83-9C8D-CB6AB38BA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382B-BD80-4373-8139-2C5894612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9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156A6-4485-4E94-8481-BD01FAB35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70D7-8F47-41DB-8EF6-20ED6D7EED2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8BA80-FDD3-4488-942C-93AE8304E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5B9DA-4586-49EE-9BC0-4A0FF1E9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382B-BD80-4373-8139-2C5894612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4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C588-DCD5-478D-8898-059DE86D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AD3A0-222E-439F-B208-2999464AE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8E011-844F-4D7C-852A-7501195AC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2078B-A924-40FA-BE52-D2CE2600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70D7-8F47-41DB-8EF6-20ED6D7EED2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45BC6-924D-4B26-AA95-4FE91F4DD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1FD41-ED0F-437D-A609-15271D1D1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382B-BD80-4373-8139-2C5894612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0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4138-D990-4358-B45E-4BEF40BFB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CB89D1-037B-470F-BD75-4E546A6EF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E4EC8-04EF-468D-BC55-7F07A0631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FADAF-68D3-4EAD-A78F-459BC129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70D7-8F47-41DB-8EF6-20ED6D7EED2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D9112-7DF0-43A6-8F16-D22F7C5F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F0741-A85D-4678-94A6-863DA4E5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382B-BD80-4373-8139-2C5894612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2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A014E-4E55-4575-B72D-DD49D74A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98D2E-FE35-4936-94C3-8855EB197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98B03-5155-4D06-9051-B0A6CCA1D2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C70D7-8F47-41DB-8EF6-20ED6D7EED2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496AB-C223-46D0-96E3-6D72AFB08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2DD4E-EF46-4602-9E1B-50DBC2F61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F382B-BD80-4373-8139-2C5894612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5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A3AA8BE-9354-467A-AC55-4584A01646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72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435A76B-D478-4F38-9D76-040E49ADC6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0138" y="2758601"/>
            <a:ext cx="7832767" cy="4099399"/>
          </a:xfrm>
          <a:custGeom>
            <a:avLst/>
            <a:gdLst>
              <a:gd name="connsiteX0" fmla="*/ 4436398 w 7832767"/>
              <a:gd name="connsiteY0" fmla="*/ 580 h 4099399"/>
              <a:gd name="connsiteX1" fmla="*/ 5062070 w 7832767"/>
              <a:gd name="connsiteY1" fmla="*/ 20166 h 4099399"/>
              <a:gd name="connsiteX2" fmla="*/ 6429770 w 7832767"/>
              <a:gd name="connsiteY2" fmla="*/ 44716 h 4099399"/>
              <a:gd name="connsiteX3" fmla="*/ 7261927 w 7832767"/>
              <a:gd name="connsiteY3" fmla="*/ 147922 h 4099399"/>
              <a:gd name="connsiteX4" fmla="*/ 7370574 w 7832767"/>
              <a:gd name="connsiteY4" fmla="*/ 185497 h 4099399"/>
              <a:gd name="connsiteX5" fmla="*/ 7342690 w 7832767"/>
              <a:gd name="connsiteY5" fmla="*/ 262652 h 4099399"/>
              <a:gd name="connsiteX6" fmla="*/ 7154722 w 7832767"/>
              <a:gd name="connsiteY6" fmla="*/ 283192 h 4099399"/>
              <a:gd name="connsiteX7" fmla="*/ 7257600 w 7832767"/>
              <a:gd name="connsiteY7" fmla="*/ 340809 h 4099399"/>
              <a:gd name="connsiteX8" fmla="*/ 7031654 w 7832767"/>
              <a:gd name="connsiteY8" fmla="*/ 384897 h 4099399"/>
              <a:gd name="connsiteX9" fmla="*/ 7061460 w 7832767"/>
              <a:gd name="connsiteY9" fmla="*/ 415459 h 4099399"/>
              <a:gd name="connsiteX10" fmla="*/ 7091746 w 7832767"/>
              <a:gd name="connsiteY10" fmla="*/ 444516 h 4099399"/>
              <a:gd name="connsiteX11" fmla="*/ 6661966 w 7832767"/>
              <a:gd name="connsiteY11" fmla="*/ 519166 h 4099399"/>
              <a:gd name="connsiteX12" fmla="*/ 7169625 w 7832767"/>
              <a:gd name="connsiteY12" fmla="*/ 655940 h 4099399"/>
              <a:gd name="connsiteX13" fmla="*/ 7077324 w 7832767"/>
              <a:gd name="connsiteY13" fmla="*/ 729587 h 4099399"/>
              <a:gd name="connsiteX14" fmla="*/ 7370574 w 7832767"/>
              <a:gd name="connsiteY14" fmla="*/ 845819 h 4099399"/>
              <a:gd name="connsiteX15" fmla="*/ 7608539 w 7832767"/>
              <a:gd name="connsiteY15" fmla="*/ 990610 h 4099399"/>
              <a:gd name="connsiteX16" fmla="*/ 7742185 w 7832767"/>
              <a:gd name="connsiteY16" fmla="*/ 1180991 h 4099399"/>
              <a:gd name="connsiteX17" fmla="*/ 7789296 w 7832767"/>
              <a:gd name="connsiteY17" fmla="*/ 1266161 h 4099399"/>
              <a:gd name="connsiteX18" fmla="*/ 7831602 w 7832767"/>
              <a:gd name="connsiteY18" fmla="*/ 1355841 h 4099399"/>
              <a:gd name="connsiteX19" fmla="*/ 7758529 w 7832767"/>
              <a:gd name="connsiteY19" fmla="*/ 1445019 h 4099399"/>
              <a:gd name="connsiteX20" fmla="*/ 7710936 w 7832767"/>
              <a:gd name="connsiteY20" fmla="*/ 1553237 h 4099399"/>
              <a:gd name="connsiteX21" fmla="*/ 7754684 w 7832767"/>
              <a:gd name="connsiteY21" fmla="*/ 1616863 h 4099399"/>
              <a:gd name="connsiteX22" fmla="*/ 7755645 w 7832767"/>
              <a:gd name="connsiteY22" fmla="*/ 1759148 h 4099399"/>
              <a:gd name="connsiteX23" fmla="*/ 7725360 w 7832767"/>
              <a:gd name="connsiteY23" fmla="*/ 1826283 h 4099399"/>
              <a:gd name="connsiteX24" fmla="*/ 7633056 w 7832767"/>
              <a:gd name="connsiteY24" fmla="*/ 1972074 h 4099399"/>
              <a:gd name="connsiteX25" fmla="*/ 7554696 w 7832767"/>
              <a:gd name="connsiteY25" fmla="*/ 2004640 h 4099399"/>
              <a:gd name="connsiteX26" fmla="*/ 7562870 w 7832767"/>
              <a:gd name="connsiteY26" fmla="*/ 2592817 h 4099399"/>
              <a:gd name="connsiteX27" fmla="*/ 7620078 w 7832767"/>
              <a:gd name="connsiteY27" fmla="*/ 2877387 h 4099399"/>
              <a:gd name="connsiteX28" fmla="*/ 7579695 w 7832767"/>
              <a:gd name="connsiteY28" fmla="*/ 3198029 h 4099399"/>
              <a:gd name="connsiteX29" fmla="*/ 7713340 w 7832767"/>
              <a:gd name="connsiteY29" fmla="*/ 3435003 h 4099399"/>
              <a:gd name="connsiteX30" fmla="*/ 7658054 w 7832767"/>
              <a:gd name="connsiteY30" fmla="*/ 3526187 h 4099399"/>
              <a:gd name="connsiteX31" fmla="*/ 7813815 w 7832767"/>
              <a:gd name="connsiteY31" fmla="*/ 3628391 h 4099399"/>
              <a:gd name="connsiteX32" fmla="*/ 7669112 w 7832767"/>
              <a:gd name="connsiteY32" fmla="*/ 3773681 h 4099399"/>
              <a:gd name="connsiteX33" fmla="*/ 7429704 w 7832767"/>
              <a:gd name="connsiteY33" fmla="*/ 4001137 h 4099399"/>
              <a:gd name="connsiteX34" fmla="*/ 7417475 w 7832767"/>
              <a:gd name="connsiteY34" fmla="*/ 4099399 h 4099399"/>
              <a:gd name="connsiteX35" fmla="*/ 180606 w 7832767"/>
              <a:gd name="connsiteY35" fmla="*/ 4099399 h 4099399"/>
              <a:gd name="connsiteX36" fmla="*/ 164649 w 7832767"/>
              <a:gd name="connsiteY36" fmla="*/ 4093760 h 4099399"/>
              <a:gd name="connsiteX37" fmla="*/ 160465 w 7832767"/>
              <a:gd name="connsiteY37" fmla="*/ 4076287 h 4099399"/>
              <a:gd name="connsiteX38" fmla="*/ 549383 w 7832767"/>
              <a:gd name="connsiteY38" fmla="*/ 3827790 h 4099399"/>
              <a:gd name="connsiteX39" fmla="*/ 756100 w 7832767"/>
              <a:gd name="connsiteY39" fmla="*/ 3722078 h 4099399"/>
              <a:gd name="connsiteX40" fmla="*/ 415738 w 7832767"/>
              <a:gd name="connsiteY40" fmla="*/ 3746126 h 4099399"/>
              <a:gd name="connsiteX41" fmla="*/ 671971 w 7832767"/>
              <a:gd name="connsiteY41" fmla="*/ 3563762 h 4099399"/>
              <a:gd name="connsiteX42" fmla="*/ 619570 w 7832767"/>
              <a:gd name="connsiteY42" fmla="*/ 3530194 h 4099399"/>
              <a:gd name="connsiteX43" fmla="*/ 523422 w 7832767"/>
              <a:gd name="connsiteY43" fmla="*/ 3507649 h 4099399"/>
              <a:gd name="connsiteX44" fmla="*/ 957048 w 7832767"/>
              <a:gd name="connsiteY44" fmla="*/ 3392918 h 4099399"/>
              <a:gd name="connsiteX45" fmla="*/ 835904 w 7832767"/>
              <a:gd name="connsiteY45" fmla="*/ 3231596 h 4099399"/>
              <a:gd name="connsiteX46" fmla="*/ 930608 w 7832767"/>
              <a:gd name="connsiteY46" fmla="*/ 3195022 h 4099399"/>
              <a:gd name="connsiteX47" fmla="*/ 817153 w 7832767"/>
              <a:gd name="connsiteY47" fmla="*/ 3190514 h 4099399"/>
              <a:gd name="connsiteX48" fmla="*/ 727736 w 7832767"/>
              <a:gd name="connsiteY48" fmla="*/ 3191015 h 4099399"/>
              <a:gd name="connsiteX49" fmla="*/ 567170 w 7832767"/>
              <a:gd name="connsiteY49" fmla="*/ 3150434 h 4099399"/>
              <a:gd name="connsiteX50" fmla="*/ 2784 w 7832767"/>
              <a:gd name="connsiteY50" fmla="*/ 3218569 h 4099399"/>
              <a:gd name="connsiteX51" fmla="*/ 122006 w 7832767"/>
              <a:gd name="connsiteY51" fmla="*/ 3122877 h 4099399"/>
              <a:gd name="connsiteX52" fmla="*/ 264786 w 7832767"/>
              <a:gd name="connsiteY52" fmla="*/ 3068269 h 4099399"/>
              <a:gd name="connsiteX53" fmla="*/ 72009 w 7832767"/>
              <a:gd name="connsiteY53" fmla="*/ 3039210 h 4099399"/>
              <a:gd name="connsiteX54" fmla="*/ 459485 w 7832767"/>
              <a:gd name="connsiteY54" fmla="*/ 2948028 h 4099399"/>
              <a:gd name="connsiteX55" fmla="*/ 365260 w 7832767"/>
              <a:gd name="connsiteY55" fmla="*/ 2866364 h 4099399"/>
              <a:gd name="connsiteX56" fmla="*/ 607071 w 7832767"/>
              <a:gd name="connsiteY56" fmla="*/ 2498127 h 4099399"/>
              <a:gd name="connsiteX57" fmla="*/ 1090213 w 7832767"/>
              <a:gd name="connsiteY57" fmla="*/ 2289209 h 4099399"/>
              <a:gd name="connsiteX58" fmla="*/ 1337313 w 7832767"/>
              <a:gd name="connsiteY58" fmla="*/ 2272676 h 4099399"/>
              <a:gd name="connsiteX59" fmla="*/ 1268086 w 7832767"/>
              <a:gd name="connsiteY59" fmla="*/ 2205541 h 4099399"/>
              <a:gd name="connsiteX60" fmla="*/ 1449324 w 7832767"/>
              <a:gd name="connsiteY60" fmla="*/ 1827285 h 4099399"/>
              <a:gd name="connsiteX61" fmla="*/ 1255107 w 7832767"/>
              <a:gd name="connsiteY61" fmla="*/ 1849829 h 4099399"/>
              <a:gd name="connsiteX62" fmla="*/ 259497 w 7832767"/>
              <a:gd name="connsiteY62" fmla="*/ 1865862 h 4099399"/>
              <a:gd name="connsiteX63" fmla="*/ 160947 w 7832767"/>
              <a:gd name="connsiteY63" fmla="*/ 1851332 h 4099399"/>
              <a:gd name="connsiteX64" fmla="*/ 845998 w 7832767"/>
              <a:gd name="connsiteY64" fmla="*/ 1661453 h 4099399"/>
              <a:gd name="connsiteX65" fmla="*/ 575343 w 7832767"/>
              <a:gd name="connsiteY65" fmla="*/ 1610350 h 4099399"/>
              <a:gd name="connsiteX66" fmla="*/ 512846 w 7832767"/>
              <a:gd name="connsiteY66" fmla="*/ 1589809 h 4099399"/>
              <a:gd name="connsiteX67" fmla="*/ 570054 w 7832767"/>
              <a:gd name="connsiteY67" fmla="*/ 1536702 h 4099399"/>
              <a:gd name="connsiteX68" fmla="*/ 714276 w 7832767"/>
              <a:gd name="connsiteY68" fmla="*/ 1483095 h 4099399"/>
              <a:gd name="connsiteX69" fmla="*/ 321033 w 7832767"/>
              <a:gd name="connsiteY69" fmla="*/ 1560250 h 4099399"/>
              <a:gd name="connsiteX70" fmla="*/ 348915 w 7832767"/>
              <a:gd name="connsiteY70" fmla="*/ 1478587 h 4099399"/>
              <a:gd name="connsiteX71" fmla="*/ 309975 w 7832767"/>
              <a:gd name="connsiteY71" fmla="*/ 1404938 h 4099399"/>
              <a:gd name="connsiteX72" fmla="*/ 531595 w 7832767"/>
              <a:gd name="connsiteY72" fmla="*/ 1310249 h 4099399"/>
              <a:gd name="connsiteX73" fmla="*/ 840230 w 7832767"/>
              <a:gd name="connsiteY73" fmla="*/ 1125380 h 4099399"/>
              <a:gd name="connsiteX74" fmla="*/ 1149825 w 7832767"/>
              <a:gd name="connsiteY74" fmla="*/ 1007142 h 4099399"/>
              <a:gd name="connsiteX75" fmla="*/ 1405096 w 7832767"/>
              <a:gd name="connsiteY75" fmla="*/ 901932 h 4099399"/>
              <a:gd name="connsiteX76" fmla="*/ 1167613 w 7832767"/>
              <a:gd name="connsiteY76" fmla="*/ 918465 h 4099399"/>
              <a:gd name="connsiteX77" fmla="*/ 1563740 w 7832767"/>
              <a:gd name="connsiteY77" fmla="*/ 752632 h 4099399"/>
              <a:gd name="connsiteX78" fmla="*/ 1623833 w 7832767"/>
              <a:gd name="connsiteY78" fmla="*/ 742112 h 4099399"/>
              <a:gd name="connsiteX79" fmla="*/ 2259848 w 7832767"/>
              <a:gd name="connsiteY79" fmla="*/ 624877 h 4099399"/>
              <a:gd name="connsiteX80" fmla="*/ 2382917 w 7832767"/>
              <a:gd name="connsiteY80" fmla="*/ 566761 h 4099399"/>
              <a:gd name="connsiteX81" fmla="*/ 2241099 w 7832767"/>
              <a:gd name="connsiteY81" fmla="*/ 554235 h 4099399"/>
              <a:gd name="connsiteX82" fmla="*/ 1768535 w 7832767"/>
              <a:gd name="connsiteY82" fmla="*/ 588806 h 4099399"/>
              <a:gd name="connsiteX83" fmla="*/ 2089668 w 7832767"/>
              <a:gd name="connsiteY83" fmla="*/ 516159 h 4099399"/>
              <a:gd name="connsiteX84" fmla="*/ 1739690 w 7832767"/>
              <a:gd name="connsiteY84" fmla="*/ 493614 h 4099399"/>
              <a:gd name="connsiteX85" fmla="*/ 1657003 w 7832767"/>
              <a:gd name="connsiteY85" fmla="*/ 436500 h 4099399"/>
              <a:gd name="connsiteX86" fmla="*/ 1716134 w 7832767"/>
              <a:gd name="connsiteY86" fmla="*/ 380889 h 4099399"/>
              <a:gd name="connsiteX87" fmla="*/ 1931986 w 7832767"/>
              <a:gd name="connsiteY87" fmla="*/ 319766 h 4099399"/>
              <a:gd name="connsiteX88" fmla="*/ 2152163 w 7832767"/>
              <a:gd name="connsiteY88" fmla="*/ 230087 h 4099399"/>
              <a:gd name="connsiteX89" fmla="*/ 2858367 w 7832767"/>
              <a:gd name="connsiteY89" fmla="*/ 102831 h 4099399"/>
              <a:gd name="connsiteX90" fmla="*/ 3327568 w 7832767"/>
              <a:gd name="connsiteY90" fmla="*/ 61248 h 4099399"/>
              <a:gd name="connsiteX91" fmla="*/ 4227028 w 7832767"/>
              <a:gd name="connsiteY91" fmla="*/ 1129 h 4099399"/>
              <a:gd name="connsiteX92" fmla="*/ 4436398 w 7832767"/>
              <a:gd name="connsiteY92" fmla="*/ 580 h 409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7832767" h="4099399">
                <a:moveTo>
                  <a:pt x="4436398" y="580"/>
                </a:moveTo>
                <a:cubicBezTo>
                  <a:pt x="4645360" y="3164"/>
                  <a:pt x="4853309" y="13778"/>
                  <a:pt x="5062070" y="20166"/>
                </a:cubicBezTo>
                <a:cubicBezTo>
                  <a:pt x="5516848" y="34696"/>
                  <a:pt x="5974030" y="34194"/>
                  <a:pt x="6429770" y="44716"/>
                </a:cubicBezTo>
                <a:cubicBezTo>
                  <a:pt x="6713886" y="51228"/>
                  <a:pt x="6994637" y="74776"/>
                  <a:pt x="7261927" y="147922"/>
                </a:cubicBezTo>
                <a:cubicBezTo>
                  <a:pt x="7299424" y="158443"/>
                  <a:pt x="7341729" y="160448"/>
                  <a:pt x="7370574" y="185497"/>
                </a:cubicBezTo>
                <a:cubicBezTo>
                  <a:pt x="7402784" y="213553"/>
                  <a:pt x="7389804" y="254635"/>
                  <a:pt x="7342690" y="262652"/>
                </a:cubicBezTo>
                <a:cubicBezTo>
                  <a:pt x="7282599" y="273173"/>
                  <a:pt x="7221066" y="276179"/>
                  <a:pt x="7154722" y="283192"/>
                </a:cubicBezTo>
                <a:cubicBezTo>
                  <a:pt x="7180202" y="321770"/>
                  <a:pt x="7241736" y="292713"/>
                  <a:pt x="7257600" y="340809"/>
                </a:cubicBezTo>
                <a:cubicBezTo>
                  <a:pt x="7186452" y="373874"/>
                  <a:pt x="7100400" y="352331"/>
                  <a:pt x="7031654" y="384897"/>
                </a:cubicBezTo>
                <a:cubicBezTo>
                  <a:pt x="7033577" y="407441"/>
                  <a:pt x="7048960" y="409446"/>
                  <a:pt x="7061460" y="415459"/>
                </a:cubicBezTo>
                <a:cubicBezTo>
                  <a:pt x="7073960" y="420968"/>
                  <a:pt x="7105206" y="412953"/>
                  <a:pt x="7091746" y="444516"/>
                </a:cubicBezTo>
                <a:cubicBezTo>
                  <a:pt x="6948967" y="463553"/>
                  <a:pt x="6812438" y="528183"/>
                  <a:pt x="6661966" y="519166"/>
                </a:cubicBezTo>
                <a:cubicBezTo>
                  <a:pt x="6848013" y="536700"/>
                  <a:pt x="7005214" y="608344"/>
                  <a:pt x="7169625" y="655940"/>
                </a:cubicBezTo>
                <a:cubicBezTo>
                  <a:pt x="7162896" y="712052"/>
                  <a:pt x="7096554" y="689507"/>
                  <a:pt x="7077324" y="729587"/>
                </a:cubicBezTo>
                <a:cubicBezTo>
                  <a:pt x="7182606" y="757642"/>
                  <a:pt x="7283560" y="790709"/>
                  <a:pt x="7370574" y="845819"/>
                </a:cubicBezTo>
                <a:cubicBezTo>
                  <a:pt x="7448935" y="895418"/>
                  <a:pt x="7523448" y="950028"/>
                  <a:pt x="7608539" y="990610"/>
                </a:cubicBezTo>
                <a:cubicBezTo>
                  <a:pt x="7697957" y="1033195"/>
                  <a:pt x="7752280" y="1087804"/>
                  <a:pt x="7742185" y="1180991"/>
                </a:cubicBezTo>
                <a:cubicBezTo>
                  <a:pt x="7737858" y="1219067"/>
                  <a:pt x="7749396" y="1251131"/>
                  <a:pt x="7789296" y="1266161"/>
                </a:cubicBezTo>
                <a:cubicBezTo>
                  <a:pt x="7838813" y="1284698"/>
                  <a:pt x="7833526" y="1312754"/>
                  <a:pt x="7831602" y="1355841"/>
                </a:cubicBezTo>
                <a:cubicBezTo>
                  <a:pt x="7828717" y="1407443"/>
                  <a:pt x="7803238" y="1427485"/>
                  <a:pt x="7758529" y="1445019"/>
                </a:cubicBezTo>
                <a:cubicBezTo>
                  <a:pt x="7694591" y="1469568"/>
                  <a:pt x="7694110" y="1507644"/>
                  <a:pt x="7710936" y="1553237"/>
                </a:cubicBezTo>
                <a:cubicBezTo>
                  <a:pt x="7720072" y="1578286"/>
                  <a:pt x="7734012" y="1598327"/>
                  <a:pt x="7754684" y="1616863"/>
                </a:cubicBezTo>
                <a:cubicBezTo>
                  <a:pt x="7826314" y="1681493"/>
                  <a:pt x="7825833" y="1682494"/>
                  <a:pt x="7755645" y="1759148"/>
                </a:cubicBezTo>
                <a:cubicBezTo>
                  <a:pt x="7736896" y="1779688"/>
                  <a:pt x="7716704" y="1793216"/>
                  <a:pt x="7725360" y="1826283"/>
                </a:cubicBezTo>
                <a:cubicBezTo>
                  <a:pt x="7754684" y="1936002"/>
                  <a:pt x="7750838" y="1936002"/>
                  <a:pt x="7633056" y="1972074"/>
                </a:cubicBezTo>
                <a:cubicBezTo>
                  <a:pt x="7606135" y="1980591"/>
                  <a:pt x="7570080" y="1973076"/>
                  <a:pt x="7554696" y="2004640"/>
                </a:cubicBezTo>
                <a:cubicBezTo>
                  <a:pt x="7564311" y="2027686"/>
                  <a:pt x="7541716" y="2583799"/>
                  <a:pt x="7562870" y="2592817"/>
                </a:cubicBezTo>
                <a:cubicBezTo>
                  <a:pt x="7728244" y="2663458"/>
                  <a:pt x="7748914" y="2746625"/>
                  <a:pt x="7620078" y="2877387"/>
                </a:cubicBezTo>
                <a:cubicBezTo>
                  <a:pt x="7533544" y="2965063"/>
                  <a:pt x="7543639" y="3108349"/>
                  <a:pt x="7579695" y="3198029"/>
                </a:cubicBezTo>
                <a:cubicBezTo>
                  <a:pt x="7715743" y="3237608"/>
                  <a:pt x="7685939" y="3342818"/>
                  <a:pt x="7713340" y="3435003"/>
                </a:cubicBezTo>
                <a:cubicBezTo>
                  <a:pt x="7733531" y="3504142"/>
                  <a:pt x="7654210" y="3494623"/>
                  <a:pt x="7658054" y="3526187"/>
                </a:cubicBezTo>
                <a:cubicBezTo>
                  <a:pt x="7708052" y="3564262"/>
                  <a:pt x="7774874" y="3576287"/>
                  <a:pt x="7813815" y="3628391"/>
                </a:cubicBezTo>
                <a:cubicBezTo>
                  <a:pt x="7743627" y="3666467"/>
                  <a:pt x="7708052" y="3720074"/>
                  <a:pt x="7669112" y="3773681"/>
                </a:cubicBezTo>
                <a:cubicBezTo>
                  <a:pt x="7606135" y="3860855"/>
                  <a:pt x="7520564" y="3934503"/>
                  <a:pt x="7429704" y="4001137"/>
                </a:cubicBezTo>
                <a:lnTo>
                  <a:pt x="7417475" y="4099399"/>
                </a:lnTo>
                <a:lnTo>
                  <a:pt x="180606" y="4099399"/>
                </a:lnTo>
                <a:lnTo>
                  <a:pt x="164649" y="4093760"/>
                </a:lnTo>
                <a:cubicBezTo>
                  <a:pt x="148507" y="4086464"/>
                  <a:pt x="145082" y="4080295"/>
                  <a:pt x="160465" y="4076287"/>
                </a:cubicBezTo>
                <a:cubicBezTo>
                  <a:pt x="230173" y="4057751"/>
                  <a:pt x="478714" y="3837810"/>
                  <a:pt x="549383" y="3827790"/>
                </a:cubicBezTo>
                <a:cubicBezTo>
                  <a:pt x="631589" y="3816267"/>
                  <a:pt x="647934" y="3800736"/>
                  <a:pt x="756100" y="3722078"/>
                </a:cubicBezTo>
                <a:cubicBezTo>
                  <a:pt x="827251" y="3670474"/>
                  <a:pt x="531115" y="3782698"/>
                  <a:pt x="415738" y="3746126"/>
                </a:cubicBezTo>
                <a:cubicBezTo>
                  <a:pt x="373433" y="3732598"/>
                  <a:pt x="671971" y="3589813"/>
                  <a:pt x="671971" y="3563762"/>
                </a:cubicBezTo>
                <a:cubicBezTo>
                  <a:pt x="671971" y="3536206"/>
                  <a:pt x="645049" y="3530194"/>
                  <a:pt x="619570" y="3530194"/>
                </a:cubicBezTo>
                <a:cubicBezTo>
                  <a:pt x="562844" y="3530194"/>
                  <a:pt x="580151" y="3506145"/>
                  <a:pt x="523422" y="3507649"/>
                </a:cubicBezTo>
                <a:cubicBezTo>
                  <a:pt x="689758" y="3438010"/>
                  <a:pt x="792637" y="3456547"/>
                  <a:pt x="957048" y="3392918"/>
                </a:cubicBezTo>
                <a:cubicBezTo>
                  <a:pt x="1037333" y="3361856"/>
                  <a:pt x="753217" y="3258649"/>
                  <a:pt x="835904" y="3231596"/>
                </a:cubicBezTo>
                <a:cubicBezTo>
                  <a:pt x="867151" y="3221074"/>
                  <a:pt x="908974" y="3232097"/>
                  <a:pt x="930608" y="3195022"/>
                </a:cubicBezTo>
                <a:cubicBezTo>
                  <a:pt x="896476" y="3165464"/>
                  <a:pt x="851286" y="3178490"/>
                  <a:pt x="817153" y="3190514"/>
                </a:cubicBezTo>
                <a:cubicBezTo>
                  <a:pt x="730141" y="3221576"/>
                  <a:pt x="736391" y="3214062"/>
                  <a:pt x="727736" y="3191015"/>
                </a:cubicBezTo>
                <a:cubicBezTo>
                  <a:pt x="699374" y="3112357"/>
                  <a:pt x="629186" y="3137408"/>
                  <a:pt x="567170" y="3150434"/>
                </a:cubicBezTo>
                <a:cubicBezTo>
                  <a:pt x="379682" y="3189512"/>
                  <a:pt x="189791" y="3178490"/>
                  <a:pt x="2784" y="3218569"/>
                </a:cubicBezTo>
                <a:cubicBezTo>
                  <a:pt x="-17406" y="3223079"/>
                  <a:pt x="77299" y="3133400"/>
                  <a:pt x="122006" y="3122877"/>
                </a:cubicBezTo>
                <a:cubicBezTo>
                  <a:pt x="170561" y="3111856"/>
                  <a:pt x="230173" y="3119872"/>
                  <a:pt x="264786" y="3068269"/>
                </a:cubicBezTo>
                <a:cubicBezTo>
                  <a:pt x="203252" y="3055243"/>
                  <a:pt x="133065" y="3080292"/>
                  <a:pt x="72009" y="3039210"/>
                </a:cubicBezTo>
                <a:cubicBezTo>
                  <a:pt x="207578" y="2982597"/>
                  <a:pt x="342665" y="2984601"/>
                  <a:pt x="459485" y="2948028"/>
                </a:cubicBezTo>
                <a:cubicBezTo>
                  <a:pt x="470061" y="2880393"/>
                  <a:pt x="393143" y="2904941"/>
                  <a:pt x="365260" y="2866364"/>
                </a:cubicBezTo>
                <a:cubicBezTo>
                  <a:pt x="1245010" y="2800232"/>
                  <a:pt x="753697" y="2604840"/>
                  <a:pt x="607071" y="2498127"/>
                </a:cubicBezTo>
                <a:cubicBezTo>
                  <a:pt x="558036" y="2462556"/>
                  <a:pt x="1073387" y="2293717"/>
                  <a:pt x="1090213" y="2289209"/>
                </a:cubicBezTo>
                <a:cubicBezTo>
                  <a:pt x="1132999" y="2278688"/>
                  <a:pt x="1302700" y="2286203"/>
                  <a:pt x="1337313" y="2272676"/>
                </a:cubicBezTo>
                <a:cubicBezTo>
                  <a:pt x="1381541" y="2255643"/>
                  <a:pt x="1235395" y="2226083"/>
                  <a:pt x="1268086" y="2205541"/>
                </a:cubicBezTo>
                <a:cubicBezTo>
                  <a:pt x="1497398" y="2060752"/>
                  <a:pt x="1513743" y="1842815"/>
                  <a:pt x="1449324" y="1827285"/>
                </a:cubicBezTo>
                <a:cubicBezTo>
                  <a:pt x="1382502" y="1811252"/>
                  <a:pt x="1317121" y="1823778"/>
                  <a:pt x="1255107" y="1849829"/>
                </a:cubicBezTo>
                <a:cubicBezTo>
                  <a:pt x="1154152" y="1892415"/>
                  <a:pt x="455158" y="1831793"/>
                  <a:pt x="259497" y="1865862"/>
                </a:cubicBezTo>
                <a:cubicBezTo>
                  <a:pt x="229691" y="1870872"/>
                  <a:pt x="189311" y="1893417"/>
                  <a:pt x="160947" y="1851332"/>
                </a:cubicBezTo>
                <a:cubicBezTo>
                  <a:pt x="362377" y="1715060"/>
                  <a:pt x="621013" y="1754138"/>
                  <a:pt x="845998" y="1661453"/>
                </a:cubicBezTo>
                <a:cubicBezTo>
                  <a:pt x="757542" y="1597824"/>
                  <a:pt x="667645" y="1600832"/>
                  <a:pt x="575343" y="1610350"/>
                </a:cubicBezTo>
                <a:cubicBezTo>
                  <a:pt x="551306" y="1612855"/>
                  <a:pt x="518615" y="1616362"/>
                  <a:pt x="512846" y="1589809"/>
                </a:cubicBezTo>
                <a:cubicBezTo>
                  <a:pt x="505636" y="1556242"/>
                  <a:pt x="544576" y="1550229"/>
                  <a:pt x="570054" y="1536702"/>
                </a:cubicBezTo>
                <a:cubicBezTo>
                  <a:pt x="608994" y="1515660"/>
                  <a:pt x="666682" y="1540710"/>
                  <a:pt x="714276" y="1483095"/>
                </a:cubicBezTo>
                <a:cubicBezTo>
                  <a:pt x="570054" y="1496622"/>
                  <a:pt x="448428" y="1520170"/>
                  <a:pt x="321033" y="1560250"/>
                </a:cubicBezTo>
                <a:cubicBezTo>
                  <a:pt x="332089" y="1524679"/>
                  <a:pt x="370548" y="1508145"/>
                  <a:pt x="348915" y="1478587"/>
                </a:cubicBezTo>
                <a:cubicBezTo>
                  <a:pt x="332571" y="1456542"/>
                  <a:pt x="285939" y="1446021"/>
                  <a:pt x="309975" y="1404938"/>
                </a:cubicBezTo>
                <a:cubicBezTo>
                  <a:pt x="377759" y="1361351"/>
                  <a:pt x="473907" y="1372876"/>
                  <a:pt x="531595" y="1310249"/>
                </a:cubicBezTo>
                <a:cubicBezTo>
                  <a:pt x="613321" y="1221071"/>
                  <a:pt x="740236" y="1190509"/>
                  <a:pt x="840230" y="1125380"/>
                </a:cubicBezTo>
                <a:cubicBezTo>
                  <a:pt x="873400" y="1104337"/>
                  <a:pt x="1091175" y="1030690"/>
                  <a:pt x="1149825" y="1007142"/>
                </a:cubicBezTo>
                <a:cubicBezTo>
                  <a:pt x="1231551" y="974076"/>
                  <a:pt x="1324813" y="962553"/>
                  <a:pt x="1405096" y="901932"/>
                </a:cubicBezTo>
                <a:cubicBezTo>
                  <a:pt x="1326255" y="889406"/>
                  <a:pt x="1262318" y="946021"/>
                  <a:pt x="1167613" y="918465"/>
                </a:cubicBezTo>
                <a:cubicBezTo>
                  <a:pt x="1317602" y="859848"/>
                  <a:pt x="1455092" y="833294"/>
                  <a:pt x="1563740" y="752632"/>
                </a:cubicBezTo>
                <a:cubicBezTo>
                  <a:pt x="1577201" y="742613"/>
                  <a:pt x="1603642" y="745619"/>
                  <a:pt x="1623833" y="742112"/>
                </a:cubicBezTo>
                <a:cubicBezTo>
                  <a:pt x="1836317" y="706540"/>
                  <a:pt x="2049765" y="676480"/>
                  <a:pt x="2259848" y="624877"/>
                </a:cubicBezTo>
                <a:cubicBezTo>
                  <a:pt x="2307442" y="612853"/>
                  <a:pt x="2391570" y="609847"/>
                  <a:pt x="2382917" y="566761"/>
                </a:cubicBezTo>
                <a:cubicBezTo>
                  <a:pt x="2369937" y="502131"/>
                  <a:pt x="2291577" y="548223"/>
                  <a:pt x="2241099" y="554235"/>
                </a:cubicBezTo>
                <a:cubicBezTo>
                  <a:pt x="2084379" y="573775"/>
                  <a:pt x="1927659" y="607843"/>
                  <a:pt x="1768535" y="588806"/>
                </a:cubicBezTo>
                <a:cubicBezTo>
                  <a:pt x="1875738" y="564757"/>
                  <a:pt x="1982463" y="540207"/>
                  <a:pt x="2089668" y="516159"/>
                </a:cubicBezTo>
                <a:cubicBezTo>
                  <a:pt x="1966597" y="524676"/>
                  <a:pt x="1859394" y="468563"/>
                  <a:pt x="1739690" y="493614"/>
                </a:cubicBezTo>
                <a:cubicBezTo>
                  <a:pt x="1701230" y="501630"/>
                  <a:pt x="1660850" y="476079"/>
                  <a:pt x="1657003" y="436500"/>
                </a:cubicBezTo>
                <a:cubicBezTo>
                  <a:pt x="1652677" y="404937"/>
                  <a:pt x="1688732" y="390909"/>
                  <a:pt x="1716134" y="380889"/>
                </a:cubicBezTo>
                <a:cubicBezTo>
                  <a:pt x="1786322" y="355337"/>
                  <a:pt x="1842086" y="279687"/>
                  <a:pt x="1931986" y="319766"/>
                </a:cubicBezTo>
                <a:cubicBezTo>
                  <a:pt x="1988712" y="256640"/>
                  <a:pt x="2079091" y="246619"/>
                  <a:pt x="2152163" y="230087"/>
                </a:cubicBezTo>
                <a:cubicBezTo>
                  <a:pt x="2385321" y="177982"/>
                  <a:pt x="2621844" y="137401"/>
                  <a:pt x="2858367" y="102831"/>
                </a:cubicBezTo>
                <a:cubicBezTo>
                  <a:pt x="3013645" y="80286"/>
                  <a:pt x="3173731" y="89806"/>
                  <a:pt x="3327568" y="61248"/>
                </a:cubicBezTo>
                <a:cubicBezTo>
                  <a:pt x="3628510" y="5637"/>
                  <a:pt x="3927528" y="7141"/>
                  <a:pt x="4227028" y="1129"/>
                </a:cubicBezTo>
                <a:cubicBezTo>
                  <a:pt x="4296975" y="-249"/>
                  <a:pt x="4366742" y="-281"/>
                  <a:pt x="4436398" y="5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E0EB4-196B-498E-87CF-4D4612B2F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657600"/>
            <a:ext cx="5257799" cy="1878144"/>
          </a:xfrm>
        </p:spPr>
        <p:txBody>
          <a:bodyPr anchor="b">
            <a:normAutofit/>
          </a:bodyPr>
          <a:lstStyle/>
          <a:p>
            <a:pPr algn="l"/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CEF0B-9B62-4AC5-B7A8-BD0B72387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236" y="5592499"/>
            <a:ext cx="5249011" cy="646785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2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124" y="0"/>
            <a:ext cx="747687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88DF3-FAB6-4986-A1F5-C98C6B248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919" y="2945524"/>
            <a:ext cx="6457183" cy="2274388"/>
          </a:xfrm>
        </p:spPr>
        <p:txBody>
          <a:bodyPr anchor="t">
            <a:normAutofit/>
          </a:bodyPr>
          <a:lstStyle/>
          <a:p>
            <a:pPr algn="l"/>
            <a:endParaRPr lang="en-US" sz="7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B84A9C-6A28-4EF0-844A-9CF04DCF0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480" y="1234285"/>
            <a:ext cx="5013661" cy="1683292"/>
          </a:xfrm>
        </p:spPr>
        <p:txBody>
          <a:bodyPr anchor="b">
            <a:normAutofit/>
          </a:bodyPr>
          <a:lstStyle/>
          <a:p>
            <a:pPr algn="l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960" y="561256"/>
            <a:ext cx="1128382" cy="847206"/>
            <a:chOff x="7393391" y="1075612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750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124" y="0"/>
            <a:ext cx="747687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F0039-D449-4114-8A9E-981E963B1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919" y="2945524"/>
            <a:ext cx="6457183" cy="2274388"/>
          </a:xfrm>
        </p:spPr>
        <p:txBody>
          <a:bodyPr anchor="t">
            <a:normAutofit/>
          </a:bodyPr>
          <a:lstStyle/>
          <a:p>
            <a:pPr algn="l"/>
            <a:endParaRPr lang="en-US" sz="7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C6796-2157-4504-8A97-21E0B98A9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480" y="1234285"/>
            <a:ext cx="5013661" cy="1683292"/>
          </a:xfrm>
        </p:spPr>
        <p:txBody>
          <a:bodyPr anchor="b">
            <a:normAutofit/>
          </a:bodyPr>
          <a:lstStyle/>
          <a:p>
            <a:pPr algn="l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960" y="561256"/>
            <a:ext cx="1128382" cy="847206"/>
            <a:chOff x="7393391" y="1075612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363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124" y="0"/>
            <a:ext cx="747687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F0289-4166-4CF3-84BD-AC15C1029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919" y="2945524"/>
            <a:ext cx="6457183" cy="2274388"/>
          </a:xfrm>
        </p:spPr>
        <p:txBody>
          <a:bodyPr anchor="t">
            <a:normAutofit/>
          </a:bodyPr>
          <a:lstStyle/>
          <a:p>
            <a:pPr algn="l"/>
            <a:endParaRPr lang="en-US" sz="7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3736A-4C6B-499D-9E40-B6DBFEBEE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480" y="1234285"/>
            <a:ext cx="5013661" cy="1683292"/>
          </a:xfrm>
        </p:spPr>
        <p:txBody>
          <a:bodyPr anchor="b">
            <a:normAutofit/>
          </a:bodyPr>
          <a:lstStyle/>
          <a:p>
            <a:pPr algn="l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960" y="561256"/>
            <a:ext cx="1128382" cy="847206"/>
            <a:chOff x="7393391" y="1075612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9312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Milatović</dc:creator>
  <cp:lastModifiedBy>HP</cp:lastModifiedBy>
  <cp:revision>10</cp:revision>
  <dcterms:created xsi:type="dcterms:W3CDTF">2021-09-29T09:20:46Z</dcterms:created>
  <dcterms:modified xsi:type="dcterms:W3CDTF">2022-03-16T15:47:12Z</dcterms:modified>
</cp:coreProperties>
</file>